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D1578-C2D7-4E04-9C60-D614934254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D81C36-9E94-49EB-8E84-43A1FCC2D775}">
      <dgm:prSet phldrT="[Text]"/>
      <dgm:spPr/>
      <dgm:t>
        <a:bodyPr/>
        <a:lstStyle/>
        <a:p>
          <a:r>
            <a:rPr lang="en-GB" dirty="0"/>
            <a:t>General manager</a:t>
          </a:r>
        </a:p>
      </dgm:t>
    </dgm:pt>
    <dgm:pt modelId="{4EFE9E96-C5F6-405A-BB1C-2F9D1F77D450}" type="parTrans" cxnId="{C52E81FA-13AF-433A-BE88-136E85246D2C}">
      <dgm:prSet/>
      <dgm:spPr/>
      <dgm:t>
        <a:bodyPr/>
        <a:lstStyle/>
        <a:p>
          <a:endParaRPr lang="en-GB"/>
        </a:p>
      </dgm:t>
    </dgm:pt>
    <dgm:pt modelId="{95282118-D710-443C-AF95-87B81F62D432}" type="sibTrans" cxnId="{C52E81FA-13AF-433A-BE88-136E85246D2C}">
      <dgm:prSet/>
      <dgm:spPr/>
      <dgm:t>
        <a:bodyPr/>
        <a:lstStyle/>
        <a:p>
          <a:endParaRPr lang="en-GB"/>
        </a:p>
      </dgm:t>
    </dgm:pt>
    <dgm:pt modelId="{399B59FD-58D8-4C4E-A7A0-5CDE3F3AF575}">
      <dgm:prSet phldrT="[Text]"/>
      <dgm:spPr/>
      <dgm:t>
        <a:bodyPr/>
        <a:lstStyle/>
        <a:p>
          <a:r>
            <a:rPr lang="en-GB" dirty="0"/>
            <a:t>Booking and administration</a:t>
          </a:r>
        </a:p>
      </dgm:t>
    </dgm:pt>
    <dgm:pt modelId="{6EFA98FA-E278-4C66-8AB0-C5D661571896}" type="parTrans" cxnId="{6BDA65D4-BC52-4182-B8FE-2EFB2820D81C}">
      <dgm:prSet/>
      <dgm:spPr/>
      <dgm:t>
        <a:bodyPr/>
        <a:lstStyle/>
        <a:p>
          <a:endParaRPr lang="en-GB"/>
        </a:p>
      </dgm:t>
    </dgm:pt>
    <dgm:pt modelId="{4839306D-72EE-4292-A28C-EEFAD2157530}" type="sibTrans" cxnId="{6BDA65D4-BC52-4182-B8FE-2EFB2820D81C}">
      <dgm:prSet/>
      <dgm:spPr/>
      <dgm:t>
        <a:bodyPr/>
        <a:lstStyle/>
        <a:p>
          <a:endParaRPr lang="en-GB"/>
        </a:p>
      </dgm:t>
    </dgm:pt>
    <dgm:pt modelId="{7731CBF3-26CD-489A-9134-245BAB3FB639}">
      <dgm:prSet phldrT="[Text]"/>
      <dgm:spPr/>
      <dgm:t>
        <a:bodyPr/>
        <a:lstStyle/>
        <a:p>
          <a:r>
            <a:rPr lang="en-GB" dirty="0"/>
            <a:t>Theatre maintenance</a:t>
          </a:r>
        </a:p>
      </dgm:t>
    </dgm:pt>
    <dgm:pt modelId="{39FEF3D4-36F2-4F47-8F2D-CAF1D1F1ACA7}" type="parTrans" cxnId="{B4C19ED7-E0EA-4B8D-B03D-6365B912E355}">
      <dgm:prSet/>
      <dgm:spPr/>
      <dgm:t>
        <a:bodyPr/>
        <a:lstStyle/>
        <a:p>
          <a:endParaRPr lang="en-GB"/>
        </a:p>
      </dgm:t>
    </dgm:pt>
    <dgm:pt modelId="{C4EF25C4-8A1B-4532-BF17-505933D3B972}" type="sibTrans" cxnId="{B4C19ED7-E0EA-4B8D-B03D-6365B912E355}">
      <dgm:prSet/>
      <dgm:spPr/>
      <dgm:t>
        <a:bodyPr/>
        <a:lstStyle/>
        <a:p>
          <a:endParaRPr lang="en-GB"/>
        </a:p>
      </dgm:t>
    </dgm:pt>
    <dgm:pt modelId="{D62F895E-B3FF-4A67-8301-0714354F761F}">
      <dgm:prSet phldrT="[Text]"/>
      <dgm:spPr/>
      <dgm:t>
        <a:bodyPr/>
        <a:lstStyle/>
        <a:p>
          <a:r>
            <a:rPr lang="en-GB" dirty="0"/>
            <a:t>Production liaison</a:t>
          </a:r>
        </a:p>
      </dgm:t>
    </dgm:pt>
    <dgm:pt modelId="{5B303E5D-33C3-44DA-B793-946C8AD9940C}" type="parTrans" cxnId="{D18F8F42-0766-4838-BEA2-6615B0633AFC}">
      <dgm:prSet/>
      <dgm:spPr/>
      <dgm:t>
        <a:bodyPr/>
        <a:lstStyle/>
        <a:p>
          <a:endParaRPr lang="en-GB"/>
        </a:p>
      </dgm:t>
    </dgm:pt>
    <dgm:pt modelId="{191CAD85-13E7-4700-ABAE-2962D81B271D}" type="sibTrans" cxnId="{D18F8F42-0766-4838-BEA2-6615B0633AFC}">
      <dgm:prSet/>
      <dgm:spPr/>
      <dgm:t>
        <a:bodyPr/>
        <a:lstStyle/>
        <a:p>
          <a:endParaRPr lang="en-GB"/>
        </a:p>
      </dgm:t>
    </dgm:pt>
    <dgm:pt modelId="{1EB3D815-472D-4375-9F90-5A0CFE618A4D}">
      <dgm:prSet phldrT="[Text]"/>
      <dgm:spPr/>
      <dgm:t>
        <a:bodyPr/>
        <a:lstStyle/>
        <a:p>
          <a:r>
            <a:rPr lang="en-GB" dirty="0"/>
            <a:t>Marketing </a:t>
          </a:r>
        </a:p>
      </dgm:t>
    </dgm:pt>
    <dgm:pt modelId="{5EEB0E23-0D4F-4152-A974-A4EC96E8BA0A}" type="parTrans" cxnId="{8B69F1B5-96E6-45C1-9864-5FEA0FF68525}">
      <dgm:prSet/>
      <dgm:spPr/>
      <dgm:t>
        <a:bodyPr/>
        <a:lstStyle/>
        <a:p>
          <a:endParaRPr lang="en-GB"/>
        </a:p>
      </dgm:t>
    </dgm:pt>
    <dgm:pt modelId="{313B3085-359E-4C9B-8FA1-3414373A4D73}" type="sibTrans" cxnId="{8B69F1B5-96E6-45C1-9864-5FEA0FF68525}">
      <dgm:prSet/>
      <dgm:spPr/>
      <dgm:t>
        <a:bodyPr/>
        <a:lstStyle/>
        <a:p>
          <a:endParaRPr lang="en-GB"/>
        </a:p>
      </dgm:t>
    </dgm:pt>
    <dgm:pt modelId="{40ADFACF-97B5-4CBC-921A-B87077544258}" type="pres">
      <dgm:prSet presAssocID="{130D1578-C2D7-4E04-9C60-D614934254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24BD2C-4AFD-4FBD-8DC2-E316D6BED5D8}" type="pres">
      <dgm:prSet presAssocID="{DAD81C36-9E94-49EB-8E84-43A1FCC2D775}" presName="hierRoot1" presStyleCnt="0">
        <dgm:presLayoutVars>
          <dgm:hierBranch val="init"/>
        </dgm:presLayoutVars>
      </dgm:prSet>
      <dgm:spPr/>
    </dgm:pt>
    <dgm:pt modelId="{55426F38-A869-4CF0-8354-B59A70B30953}" type="pres">
      <dgm:prSet presAssocID="{DAD81C36-9E94-49EB-8E84-43A1FCC2D775}" presName="rootComposite1" presStyleCnt="0"/>
      <dgm:spPr/>
    </dgm:pt>
    <dgm:pt modelId="{62184993-F7C0-45BD-BEDE-928E73D22AB9}" type="pres">
      <dgm:prSet presAssocID="{DAD81C36-9E94-49EB-8E84-43A1FCC2D775}" presName="rootText1" presStyleLbl="node0" presStyleIdx="0" presStyleCnt="1">
        <dgm:presLayoutVars>
          <dgm:chPref val="3"/>
        </dgm:presLayoutVars>
      </dgm:prSet>
      <dgm:spPr/>
    </dgm:pt>
    <dgm:pt modelId="{09EB79D3-4FB1-47A5-AAD9-00E8FF476DDF}" type="pres">
      <dgm:prSet presAssocID="{DAD81C36-9E94-49EB-8E84-43A1FCC2D775}" presName="rootConnector1" presStyleLbl="node1" presStyleIdx="0" presStyleCnt="0"/>
      <dgm:spPr/>
    </dgm:pt>
    <dgm:pt modelId="{1E20A808-5947-493D-9ED9-BAF308B8D2BB}" type="pres">
      <dgm:prSet presAssocID="{DAD81C36-9E94-49EB-8E84-43A1FCC2D775}" presName="hierChild2" presStyleCnt="0"/>
      <dgm:spPr/>
    </dgm:pt>
    <dgm:pt modelId="{24A715F1-74B8-4F76-A83B-69FBD4B42BDD}" type="pres">
      <dgm:prSet presAssocID="{6EFA98FA-E278-4C66-8AB0-C5D661571896}" presName="Name37" presStyleLbl="parChTrans1D2" presStyleIdx="0" presStyleCnt="4"/>
      <dgm:spPr/>
    </dgm:pt>
    <dgm:pt modelId="{CC001F42-9987-4966-9628-BA16D36494B4}" type="pres">
      <dgm:prSet presAssocID="{399B59FD-58D8-4C4E-A7A0-5CDE3F3AF575}" presName="hierRoot2" presStyleCnt="0">
        <dgm:presLayoutVars>
          <dgm:hierBranch val="init"/>
        </dgm:presLayoutVars>
      </dgm:prSet>
      <dgm:spPr/>
    </dgm:pt>
    <dgm:pt modelId="{52505138-98D8-4E10-888F-2F797E22A649}" type="pres">
      <dgm:prSet presAssocID="{399B59FD-58D8-4C4E-A7A0-5CDE3F3AF575}" presName="rootComposite" presStyleCnt="0"/>
      <dgm:spPr/>
    </dgm:pt>
    <dgm:pt modelId="{A449B6FE-2B3D-4CBB-8E2F-8197ED95938D}" type="pres">
      <dgm:prSet presAssocID="{399B59FD-58D8-4C4E-A7A0-5CDE3F3AF575}" presName="rootText" presStyleLbl="node2" presStyleIdx="0" presStyleCnt="4">
        <dgm:presLayoutVars>
          <dgm:chPref val="3"/>
        </dgm:presLayoutVars>
      </dgm:prSet>
      <dgm:spPr/>
    </dgm:pt>
    <dgm:pt modelId="{58776251-6F3F-4864-B65F-8C9A36A8AA6C}" type="pres">
      <dgm:prSet presAssocID="{399B59FD-58D8-4C4E-A7A0-5CDE3F3AF575}" presName="rootConnector" presStyleLbl="node2" presStyleIdx="0" presStyleCnt="4"/>
      <dgm:spPr/>
    </dgm:pt>
    <dgm:pt modelId="{60B106B3-63D2-47F0-9A12-4A36644FF946}" type="pres">
      <dgm:prSet presAssocID="{399B59FD-58D8-4C4E-A7A0-5CDE3F3AF575}" presName="hierChild4" presStyleCnt="0"/>
      <dgm:spPr/>
    </dgm:pt>
    <dgm:pt modelId="{A2CEE133-FCB4-4D44-9CD0-14AED2CC57AF}" type="pres">
      <dgm:prSet presAssocID="{399B59FD-58D8-4C4E-A7A0-5CDE3F3AF575}" presName="hierChild5" presStyleCnt="0"/>
      <dgm:spPr/>
    </dgm:pt>
    <dgm:pt modelId="{3ABC1763-C18D-43F7-A00D-637363FB7D7A}" type="pres">
      <dgm:prSet presAssocID="{39FEF3D4-36F2-4F47-8F2D-CAF1D1F1ACA7}" presName="Name37" presStyleLbl="parChTrans1D2" presStyleIdx="1" presStyleCnt="4"/>
      <dgm:spPr/>
    </dgm:pt>
    <dgm:pt modelId="{A43A46ED-D60B-4390-9EA1-1C0C141D89DA}" type="pres">
      <dgm:prSet presAssocID="{7731CBF3-26CD-489A-9134-245BAB3FB639}" presName="hierRoot2" presStyleCnt="0">
        <dgm:presLayoutVars>
          <dgm:hierBranch val="init"/>
        </dgm:presLayoutVars>
      </dgm:prSet>
      <dgm:spPr/>
    </dgm:pt>
    <dgm:pt modelId="{60E2FC49-A623-4944-BA16-AD1944021E69}" type="pres">
      <dgm:prSet presAssocID="{7731CBF3-26CD-489A-9134-245BAB3FB639}" presName="rootComposite" presStyleCnt="0"/>
      <dgm:spPr/>
    </dgm:pt>
    <dgm:pt modelId="{14D18F84-BFD0-4B71-BE1F-8514578C6F98}" type="pres">
      <dgm:prSet presAssocID="{7731CBF3-26CD-489A-9134-245BAB3FB639}" presName="rootText" presStyleLbl="node2" presStyleIdx="1" presStyleCnt="4">
        <dgm:presLayoutVars>
          <dgm:chPref val="3"/>
        </dgm:presLayoutVars>
      </dgm:prSet>
      <dgm:spPr/>
    </dgm:pt>
    <dgm:pt modelId="{503378AC-C415-4F1C-87C0-DEA074F18F3E}" type="pres">
      <dgm:prSet presAssocID="{7731CBF3-26CD-489A-9134-245BAB3FB639}" presName="rootConnector" presStyleLbl="node2" presStyleIdx="1" presStyleCnt="4"/>
      <dgm:spPr/>
    </dgm:pt>
    <dgm:pt modelId="{7ECE892C-65E0-416E-A65F-4FFA234BE19D}" type="pres">
      <dgm:prSet presAssocID="{7731CBF3-26CD-489A-9134-245BAB3FB639}" presName="hierChild4" presStyleCnt="0"/>
      <dgm:spPr/>
    </dgm:pt>
    <dgm:pt modelId="{87E1B41C-C0CE-4811-968F-274D15CD4DBB}" type="pres">
      <dgm:prSet presAssocID="{7731CBF3-26CD-489A-9134-245BAB3FB639}" presName="hierChild5" presStyleCnt="0"/>
      <dgm:spPr/>
    </dgm:pt>
    <dgm:pt modelId="{FD7F5D43-9D5F-45AF-A89A-7828E2554579}" type="pres">
      <dgm:prSet presAssocID="{5B303E5D-33C3-44DA-B793-946C8AD9940C}" presName="Name37" presStyleLbl="parChTrans1D2" presStyleIdx="2" presStyleCnt="4"/>
      <dgm:spPr/>
    </dgm:pt>
    <dgm:pt modelId="{68519F8A-409D-45F7-A8DA-C6521DE61FD3}" type="pres">
      <dgm:prSet presAssocID="{D62F895E-B3FF-4A67-8301-0714354F761F}" presName="hierRoot2" presStyleCnt="0">
        <dgm:presLayoutVars>
          <dgm:hierBranch val="init"/>
        </dgm:presLayoutVars>
      </dgm:prSet>
      <dgm:spPr/>
    </dgm:pt>
    <dgm:pt modelId="{1B2CC62E-30C8-490C-BAA7-0460977C9E65}" type="pres">
      <dgm:prSet presAssocID="{D62F895E-B3FF-4A67-8301-0714354F761F}" presName="rootComposite" presStyleCnt="0"/>
      <dgm:spPr/>
    </dgm:pt>
    <dgm:pt modelId="{6796ECCA-120D-4856-9D5C-196B61DAAAD7}" type="pres">
      <dgm:prSet presAssocID="{D62F895E-B3FF-4A67-8301-0714354F761F}" presName="rootText" presStyleLbl="node2" presStyleIdx="2" presStyleCnt="4">
        <dgm:presLayoutVars>
          <dgm:chPref val="3"/>
        </dgm:presLayoutVars>
      </dgm:prSet>
      <dgm:spPr/>
    </dgm:pt>
    <dgm:pt modelId="{4C0D0C88-586C-4E3A-9278-FECD50C485F8}" type="pres">
      <dgm:prSet presAssocID="{D62F895E-B3FF-4A67-8301-0714354F761F}" presName="rootConnector" presStyleLbl="node2" presStyleIdx="2" presStyleCnt="4"/>
      <dgm:spPr/>
    </dgm:pt>
    <dgm:pt modelId="{4925B131-2237-4E78-BFAC-DAD01374C17D}" type="pres">
      <dgm:prSet presAssocID="{D62F895E-B3FF-4A67-8301-0714354F761F}" presName="hierChild4" presStyleCnt="0"/>
      <dgm:spPr/>
    </dgm:pt>
    <dgm:pt modelId="{557F66BA-6DC1-4F63-A7EF-D738AB3E8453}" type="pres">
      <dgm:prSet presAssocID="{D62F895E-B3FF-4A67-8301-0714354F761F}" presName="hierChild5" presStyleCnt="0"/>
      <dgm:spPr/>
    </dgm:pt>
    <dgm:pt modelId="{6988A9FB-632C-4ACC-A59B-553B8AB34719}" type="pres">
      <dgm:prSet presAssocID="{5EEB0E23-0D4F-4152-A974-A4EC96E8BA0A}" presName="Name37" presStyleLbl="parChTrans1D2" presStyleIdx="3" presStyleCnt="4"/>
      <dgm:spPr/>
    </dgm:pt>
    <dgm:pt modelId="{0EC2A584-DDD2-464C-9AE6-011B456C5385}" type="pres">
      <dgm:prSet presAssocID="{1EB3D815-472D-4375-9F90-5A0CFE618A4D}" presName="hierRoot2" presStyleCnt="0">
        <dgm:presLayoutVars>
          <dgm:hierBranch val="init"/>
        </dgm:presLayoutVars>
      </dgm:prSet>
      <dgm:spPr/>
    </dgm:pt>
    <dgm:pt modelId="{FFB9EBCB-1FBE-47A7-9AA7-F1AD8274DCA8}" type="pres">
      <dgm:prSet presAssocID="{1EB3D815-472D-4375-9F90-5A0CFE618A4D}" presName="rootComposite" presStyleCnt="0"/>
      <dgm:spPr/>
    </dgm:pt>
    <dgm:pt modelId="{1A8E40EC-A100-4268-B0EF-4B08BE3B96BD}" type="pres">
      <dgm:prSet presAssocID="{1EB3D815-472D-4375-9F90-5A0CFE618A4D}" presName="rootText" presStyleLbl="node2" presStyleIdx="3" presStyleCnt="4">
        <dgm:presLayoutVars>
          <dgm:chPref val="3"/>
        </dgm:presLayoutVars>
      </dgm:prSet>
      <dgm:spPr/>
    </dgm:pt>
    <dgm:pt modelId="{069A551C-28E8-4831-AA23-8EF62690BB15}" type="pres">
      <dgm:prSet presAssocID="{1EB3D815-472D-4375-9F90-5A0CFE618A4D}" presName="rootConnector" presStyleLbl="node2" presStyleIdx="3" presStyleCnt="4"/>
      <dgm:spPr/>
    </dgm:pt>
    <dgm:pt modelId="{C03C945C-BF92-459F-99A9-FA450221085A}" type="pres">
      <dgm:prSet presAssocID="{1EB3D815-472D-4375-9F90-5A0CFE618A4D}" presName="hierChild4" presStyleCnt="0"/>
      <dgm:spPr/>
    </dgm:pt>
    <dgm:pt modelId="{2330C4C4-93F9-4428-9485-C57DF78CE93C}" type="pres">
      <dgm:prSet presAssocID="{1EB3D815-472D-4375-9F90-5A0CFE618A4D}" presName="hierChild5" presStyleCnt="0"/>
      <dgm:spPr/>
    </dgm:pt>
    <dgm:pt modelId="{8C9CE2C6-783A-472B-9881-B0BE0B6CFEDE}" type="pres">
      <dgm:prSet presAssocID="{DAD81C36-9E94-49EB-8E84-43A1FCC2D775}" presName="hierChild3" presStyleCnt="0"/>
      <dgm:spPr/>
    </dgm:pt>
  </dgm:ptLst>
  <dgm:cxnLst>
    <dgm:cxn modelId="{8FE11B02-F512-48A7-AF75-E52B318AA749}" type="presOf" srcId="{7731CBF3-26CD-489A-9134-245BAB3FB639}" destId="{503378AC-C415-4F1C-87C0-DEA074F18F3E}" srcOrd="1" destOrd="0" presId="urn:microsoft.com/office/officeart/2005/8/layout/orgChart1"/>
    <dgm:cxn modelId="{586F1819-32FC-47B2-9205-AE6B6284AC16}" type="presOf" srcId="{D62F895E-B3FF-4A67-8301-0714354F761F}" destId="{4C0D0C88-586C-4E3A-9278-FECD50C485F8}" srcOrd="1" destOrd="0" presId="urn:microsoft.com/office/officeart/2005/8/layout/orgChart1"/>
    <dgm:cxn modelId="{6FE93E21-8CC1-4BDA-9018-A69A25FB60FD}" type="presOf" srcId="{39FEF3D4-36F2-4F47-8F2D-CAF1D1F1ACA7}" destId="{3ABC1763-C18D-43F7-A00D-637363FB7D7A}" srcOrd="0" destOrd="0" presId="urn:microsoft.com/office/officeart/2005/8/layout/orgChart1"/>
    <dgm:cxn modelId="{D11F752E-7188-4B7B-B090-D43504D9840B}" type="presOf" srcId="{5EEB0E23-0D4F-4152-A974-A4EC96E8BA0A}" destId="{6988A9FB-632C-4ACC-A59B-553B8AB34719}" srcOrd="0" destOrd="0" presId="urn:microsoft.com/office/officeart/2005/8/layout/orgChart1"/>
    <dgm:cxn modelId="{031E6861-14F1-48EE-9819-6B20F0B7F246}" type="presOf" srcId="{399B59FD-58D8-4C4E-A7A0-5CDE3F3AF575}" destId="{A449B6FE-2B3D-4CBB-8E2F-8197ED95938D}" srcOrd="0" destOrd="0" presId="urn:microsoft.com/office/officeart/2005/8/layout/orgChart1"/>
    <dgm:cxn modelId="{4E740142-2208-4276-9BFD-1642162D7117}" type="presOf" srcId="{DAD81C36-9E94-49EB-8E84-43A1FCC2D775}" destId="{09EB79D3-4FB1-47A5-AAD9-00E8FF476DDF}" srcOrd="1" destOrd="0" presId="urn:microsoft.com/office/officeart/2005/8/layout/orgChart1"/>
    <dgm:cxn modelId="{D18F8F42-0766-4838-BEA2-6615B0633AFC}" srcId="{DAD81C36-9E94-49EB-8E84-43A1FCC2D775}" destId="{D62F895E-B3FF-4A67-8301-0714354F761F}" srcOrd="2" destOrd="0" parTransId="{5B303E5D-33C3-44DA-B793-946C8AD9940C}" sibTransId="{191CAD85-13E7-4700-ABAE-2962D81B271D}"/>
    <dgm:cxn modelId="{AFF60A68-F814-4421-9714-D6846DBC126E}" type="presOf" srcId="{399B59FD-58D8-4C4E-A7A0-5CDE3F3AF575}" destId="{58776251-6F3F-4864-B65F-8C9A36A8AA6C}" srcOrd="1" destOrd="0" presId="urn:microsoft.com/office/officeart/2005/8/layout/orgChart1"/>
    <dgm:cxn modelId="{B4B4B052-7EB8-4CE6-A185-297E61A5968D}" type="presOf" srcId="{7731CBF3-26CD-489A-9134-245BAB3FB639}" destId="{14D18F84-BFD0-4B71-BE1F-8514578C6F98}" srcOrd="0" destOrd="0" presId="urn:microsoft.com/office/officeart/2005/8/layout/orgChart1"/>
    <dgm:cxn modelId="{E6011253-3918-4B0D-9643-BAB7A823337C}" type="presOf" srcId="{6EFA98FA-E278-4C66-8AB0-C5D661571896}" destId="{24A715F1-74B8-4F76-A83B-69FBD4B42BDD}" srcOrd="0" destOrd="0" presId="urn:microsoft.com/office/officeart/2005/8/layout/orgChart1"/>
    <dgm:cxn modelId="{18C5A099-B58A-417B-87FD-0B4D4401A172}" type="presOf" srcId="{5B303E5D-33C3-44DA-B793-946C8AD9940C}" destId="{FD7F5D43-9D5F-45AF-A89A-7828E2554579}" srcOrd="0" destOrd="0" presId="urn:microsoft.com/office/officeart/2005/8/layout/orgChart1"/>
    <dgm:cxn modelId="{AB9A79A4-1CEB-4A14-B35A-8FD92C70F656}" type="presOf" srcId="{DAD81C36-9E94-49EB-8E84-43A1FCC2D775}" destId="{62184993-F7C0-45BD-BEDE-928E73D22AB9}" srcOrd="0" destOrd="0" presId="urn:microsoft.com/office/officeart/2005/8/layout/orgChart1"/>
    <dgm:cxn modelId="{6BC253AD-10A5-4B56-B31C-EF9F27DB0E04}" type="presOf" srcId="{D62F895E-B3FF-4A67-8301-0714354F761F}" destId="{6796ECCA-120D-4856-9D5C-196B61DAAAD7}" srcOrd="0" destOrd="0" presId="urn:microsoft.com/office/officeart/2005/8/layout/orgChart1"/>
    <dgm:cxn modelId="{8B69F1B5-96E6-45C1-9864-5FEA0FF68525}" srcId="{DAD81C36-9E94-49EB-8E84-43A1FCC2D775}" destId="{1EB3D815-472D-4375-9F90-5A0CFE618A4D}" srcOrd="3" destOrd="0" parTransId="{5EEB0E23-0D4F-4152-A974-A4EC96E8BA0A}" sibTransId="{313B3085-359E-4C9B-8FA1-3414373A4D73}"/>
    <dgm:cxn modelId="{0A9FC1C5-CD10-4CF2-B6C4-90B0B1074804}" type="presOf" srcId="{1EB3D815-472D-4375-9F90-5A0CFE618A4D}" destId="{1A8E40EC-A100-4268-B0EF-4B08BE3B96BD}" srcOrd="0" destOrd="0" presId="urn:microsoft.com/office/officeart/2005/8/layout/orgChart1"/>
    <dgm:cxn modelId="{89D07BC8-26A3-4FE0-86BB-69832223835F}" type="presOf" srcId="{130D1578-C2D7-4E04-9C60-D6149342547B}" destId="{40ADFACF-97B5-4CBC-921A-B87077544258}" srcOrd="0" destOrd="0" presId="urn:microsoft.com/office/officeart/2005/8/layout/orgChart1"/>
    <dgm:cxn modelId="{6BDA65D4-BC52-4182-B8FE-2EFB2820D81C}" srcId="{DAD81C36-9E94-49EB-8E84-43A1FCC2D775}" destId="{399B59FD-58D8-4C4E-A7A0-5CDE3F3AF575}" srcOrd="0" destOrd="0" parTransId="{6EFA98FA-E278-4C66-8AB0-C5D661571896}" sibTransId="{4839306D-72EE-4292-A28C-EEFAD2157530}"/>
    <dgm:cxn modelId="{B4C19ED7-E0EA-4B8D-B03D-6365B912E355}" srcId="{DAD81C36-9E94-49EB-8E84-43A1FCC2D775}" destId="{7731CBF3-26CD-489A-9134-245BAB3FB639}" srcOrd="1" destOrd="0" parTransId="{39FEF3D4-36F2-4F47-8F2D-CAF1D1F1ACA7}" sibTransId="{C4EF25C4-8A1B-4532-BF17-505933D3B972}"/>
    <dgm:cxn modelId="{80C91CE6-4D8A-4412-96E1-98C3D4C01934}" type="presOf" srcId="{1EB3D815-472D-4375-9F90-5A0CFE618A4D}" destId="{069A551C-28E8-4831-AA23-8EF62690BB15}" srcOrd="1" destOrd="0" presId="urn:microsoft.com/office/officeart/2005/8/layout/orgChart1"/>
    <dgm:cxn modelId="{C52E81FA-13AF-433A-BE88-136E85246D2C}" srcId="{130D1578-C2D7-4E04-9C60-D6149342547B}" destId="{DAD81C36-9E94-49EB-8E84-43A1FCC2D775}" srcOrd="0" destOrd="0" parTransId="{4EFE9E96-C5F6-405A-BB1C-2F9D1F77D450}" sibTransId="{95282118-D710-443C-AF95-87B81F62D432}"/>
    <dgm:cxn modelId="{B2A15229-5967-49A1-BCBC-BFE6E9F6EF33}" type="presParOf" srcId="{40ADFACF-97B5-4CBC-921A-B87077544258}" destId="{E124BD2C-4AFD-4FBD-8DC2-E316D6BED5D8}" srcOrd="0" destOrd="0" presId="urn:microsoft.com/office/officeart/2005/8/layout/orgChart1"/>
    <dgm:cxn modelId="{FBA4A1BD-B74D-448A-A7A6-B6F033F0B2AB}" type="presParOf" srcId="{E124BD2C-4AFD-4FBD-8DC2-E316D6BED5D8}" destId="{55426F38-A869-4CF0-8354-B59A70B30953}" srcOrd="0" destOrd="0" presId="urn:microsoft.com/office/officeart/2005/8/layout/orgChart1"/>
    <dgm:cxn modelId="{22A5173F-2F27-4285-AB51-FC5D033F6FE1}" type="presParOf" srcId="{55426F38-A869-4CF0-8354-B59A70B30953}" destId="{62184993-F7C0-45BD-BEDE-928E73D22AB9}" srcOrd="0" destOrd="0" presId="urn:microsoft.com/office/officeart/2005/8/layout/orgChart1"/>
    <dgm:cxn modelId="{4D875C7B-047C-46C7-9C78-72B04ED9AFCD}" type="presParOf" srcId="{55426F38-A869-4CF0-8354-B59A70B30953}" destId="{09EB79D3-4FB1-47A5-AAD9-00E8FF476DDF}" srcOrd="1" destOrd="0" presId="urn:microsoft.com/office/officeart/2005/8/layout/orgChart1"/>
    <dgm:cxn modelId="{0D449BFF-D958-4FE3-A7F7-0FD440301C12}" type="presParOf" srcId="{E124BD2C-4AFD-4FBD-8DC2-E316D6BED5D8}" destId="{1E20A808-5947-493D-9ED9-BAF308B8D2BB}" srcOrd="1" destOrd="0" presId="urn:microsoft.com/office/officeart/2005/8/layout/orgChart1"/>
    <dgm:cxn modelId="{BA5B1292-FA9A-4DC1-AEBD-614C32C73646}" type="presParOf" srcId="{1E20A808-5947-493D-9ED9-BAF308B8D2BB}" destId="{24A715F1-74B8-4F76-A83B-69FBD4B42BDD}" srcOrd="0" destOrd="0" presId="urn:microsoft.com/office/officeart/2005/8/layout/orgChart1"/>
    <dgm:cxn modelId="{EAEC1D79-7095-4CFF-8A16-97122797CC07}" type="presParOf" srcId="{1E20A808-5947-493D-9ED9-BAF308B8D2BB}" destId="{CC001F42-9987-4966-9628-BA16D36494B4}" srcOrd="1" destOrd="0" presId="urn:microsoft.com/office/officeart/2005/8/layout/orgChart1"/>
    <dgm:cxn modelId="{12AE39DD-5B42-4902-ACA4-B070794F1978}" type="presParOf" srcId="{CC001F42-9987-4966-9628-BA16D36494B4}" destId="{52505138-98D8-4E10-888F-2F797E22A649}" srcOrd="0" destOrd="0" presId="urn:microsoft.com/office/officeart/2005/8/layout/orgChart1"/>
    <dgm:cxn modelId="{107E1197-6922-4ACC-8A8E-64A8C7CA7E9E}" type="presParOf" srcId="{52505138-98D8-4E10-888F-2F797E22A649}" destId="{A449B6FE-2B3D-4CBB-8E2F-8197ED95938D}" srcOrd="0" destOrd="0" presId="urn:microsoft.com/office/officeart/2005/8/layout/orgChart1"/>
    <dgm:cxn modelId="{09F44DB4-F1C5-4B9A-BEC8-65E5905A5A69}" type="presParOf" srcId="{52505138-98D8-4E10-888F-2F797E22A649}" destId="{58776251-6F3F-4864-B65F-8C9A36A8AA6C}" srcOrd="1" destOrd="0" presId="urn:microsoft.com/office/officeart/2005/8/layout/orgChart1"/>
    <dgm:cxn modelId="{17AD2973-A563-4F0D-9B37-7F07AEA61B21}" type="presParOf" srcId="{CC001F42-9987-4966-9628-BA16D36494B4}" destId="{60B106B3-63D2-47F0-9A12-4A36644FF946}" srcOrd="1" destOrd="0" presId="urn:microsoft.com/office/officeart/2005/8/layout/orgChart1"/>
    <dgm:cxn modelId="{0767D199-4F06-499A-93C6-6F524B52EBB5}" type="presParOf" srcId="{CC001F42-9987-4966-9628-BA16D36494B4}" destId="{A2CEE133-FCB4-4D44-9CD0-14AED2CC57AF}" srcOrd="2" destOrd="0" presId="urn:microsoft.com/office/officeart/2005/8/layout/orgChart1"/>
    <dgm:cxn modelId="{65584474-6087-40A1-B599-85286A11AEDC}" type="presParOf" srcId="{1E20A808-5947-493D-9ED9-BAF308B8D2BB}" destId="{3ABC1763-C18D-43F7-A00D-637363FB7D7A}" srcOrd="2" destOrd="0" presId="urn:microsoft.com/office/officeart/2005/8/layout/orgChart1"/>
    <dgm:cxn modelId="{5AF99CD6-D42B-418E-88D0-777A91B860F6}" type="presParOf" srcId="{1E20A808-5947-493D-9ED9-BAF308B8D2BB}" destId="{A43A46ED-D60B-4390-9EA1-1C0C141D89DA}" srcOrd="3" destOrd="0" presId="urn:microsoft.com/office/officeart/2005/8/layout/orgChart1"/>
    <dgm:cxn modelId="{8046DF47-43F0-443C-BFB4-0C86F4D6F13B}" type="presParOf" srcId="{A43A46ED-D60B-4390-9EA1-1C0C141D89DA}" destId="{60E2FC49-A623-4944-BA16-AD1944021E69}" srcOrd="0" destOrd="0" presId="urn:microsoft.com/office/officeart/2005/8/layout/orgChart1"/>
    <dgm:cxn modelId="{0617DBD7-9C08-42BD-879E-D83B0E84A5C8}" type="presParOf" srcId="{60E2FC49-A623-4944-BA16-AD1944021E69}" destId="{14D18F84-BFD0-4B71-BE1F-8514578C6F98}" srcOrd="0" destOrd="0" presId="urn:microsoft.com/office/officeart/2005/8/layout/orgChart1"/>
    <dgm:cxn modelId="{7EE3468F-2F48-4121-8037-27E31011D591}" type="presParOf" srcId="{60E2FC49-A623-4944-BA16-AD1944021E69}" destId="{503378AC-C415-4F1C-87C0-DEA074F18F3E}" srcOrd="1" destOrd="0" presId="urn:microsoft.com/office/officeart/2005/8/layout/orgChart1"/>
    <dgm:cxn modelId="{4062E5E5-F916-4980-8AE1-865569EA4A3E}" type="presParOf" srcId="{A43A46ED-D60B-4390-9EA1-1C0C141D89DA}" destId="{7ECE892C-65E0-416E-A65F-4FFA234BE19D}" srcOrd="1" destOrd="0" presId="urn:microsoft.com/office/officeart/2005/8/layout/orgChart1"/>
    <dgm:cxn modelId="{75D7DCB4-4C66-497E-995A-D4343EB8FE2A}" type="presParOf" srcId="{A43A46ED-D60B-4390-9EA1-1C0C141D89DA}" destId="{87E1B41C-C0CE-4811-968F-274D15CD4DBB}" srcOrd="2" destOrd="0" presId="urn:microsoft.com/office/officeart/2005/8/layout/orgChart1"/>
    <dgm:cxn modelId="{FEB7F31D-AE6A-451A-8AFB-A0E440CE862D}" type="presParOf" srcId="{1E20A808-5947-493D-9ED9-BAF308B8D2BB}" destId="{FD7F5D43-9D5F-45AF-A89A-7828E2554579}" srcOrd="4" destOrd="0" presId="urn:microsoft.com/office/officeart/2005/8/layout/orgChart1"/>
    <dgm:cxn modelId="{9D0B2041-CCAD-4E5F-BB83-CC670CF4BDAD}" type="presParOf" srcId="{1E20A808-5947-493D-9ED9-BAF308B8D2BB}" destId="{68519F8A-409D-45F7-A8DA-C6521DE61FD3}" srcOrd="5" destOrd="0" presId="urn:microsoft.com/office/officeart/2005/8/layout/orgChart1"/>
    <dgm:cxn modelId="{DAB1FE7F-3397-4BB4-9BF9-9DFA50F4A88D}" type="presParOf" srcId="{68519F8A-409D-45F7-A8DA-C6521DE61FD3}" destId="{1B2CC62E-30C8-490C-BAA7-0460977C9E65}" srcOrd="0" destOrd="0" presId="urn:microsoft.com/office/officeart/2005/8/layout/orgChart1"/>
    <dgm:cxn modelId="{A067AE36-BBB1-46B6-BDE0-2715E1BE271C}" type="presParOf" srcId="{1B2CC62E-30C8-490C-BAA7-0460977C9E65}" destId="{6796ECCA-120D-4856-9D5C-196B61DAAAD7}" srcOrd="0" destOrd="0" presId="urn:microsoft.com/office/officeart/2005/8/layout/orgChart1"/>
    <dgm:cxn modelId="{A1EE5E67-BF6D-44CF-B470-1BD010F53DE9}" type="presParOf" srcId="{1B2CC62E-30C8-490C-BAA7-0460977C9E65}" destId="{4C0D0C88-586C-4E3A-9278-FECD50C485F8}" srcOrd="1" destOrd="0" presId="urn:microsoft.com/office/officeart/2005/8/layout/orgChart1"/>
    <dgm:cxn modelId="{F9E68D2B-F267-489B-825B-4E32A9B61952}" type="presParOf" srcId="{68519F8A-409D-45F7-A8DA-C6521DE61FD3}" destId="{4925B131-2237-4E78-BFAC-DAD01374C17D}" srcOrd="1" destOrd="0" presId="urn:microsoft.com/office/officeart/2005/8/layout/orgChart1"/>
    <dgm:cxn modelId="{4DB991E4-E6D7-4CA4-8603-A3C1ED14619E}" type="presParOf" srcId="{68519F8A-409D-45F7-A8DA-C6521DE61FD3}" destId="{557F66BA-6DC1-4F63-A7EF-D738AB3E8453}" srcOrd="2" destOrd="0" presId="urn:microsoft.com/office/officeart/2005/8/layout/orgChart1"/>
    <dgm:cxn modelId="{34165D01-D0BB-4011-A68B-2485C19807F0}" type="presParOf" srcId="{1E20A808-5947-493D-9ED9-BAF308B8D2BB}" destId="{6988A9FB-632C-4ACC-A59B-553B8AB34719}" srcOrd="6" destOrd="0" presId="urn:microsoft.com/office/officeart/2005/8/layout/orgChart1"/>
    <dgm:cxn modelId="{FDFE7CE3-0A97-44D3-93D9-A20BD261B46A}" type="presParOf" srcId="{1E20A808-5947-493D-9ED9-BAF308B8D2BB}" destId="{0EC2A584-DDD2-464C-9AE6-011B456C5385}" srcOrd="7" destOrd="0" presId="urn:microsoft.com/office/officeart/2005/8/layout/orgChart1"/>
    <dgm:cxn modelId="{F6362903-3E3C-4DB2-A371-57DE6E5A219A}" type="presParOf" srcId="{0EC2A584-DDD2-464C-9AE6-011B456C5385}" destId="{FFB9EBCB-1FBE-47A7-9AA7-F1AD8274DCA8}" srcOrd="0" destOrd="0" presId="urn:microsoft.com/office/officeart/2005/8/layout/orgChart1"/>
    <dgm:cxn modelId="{C8C60E64-A050-42A4-9B26-B4A88E84F14C}" type="presParOf" srcId="{FFB9EBCB-1FBE-47A7-9AA7-F1AD8274DCA8}" destId="{1A8E40EC-A100-4268-B0EF-4B08BE3B96BD}" srcOrd="0" destOrd="0" presId="urn:microsoft.com/office/officeart/2005/8/layout/orgChart1"/>
    <dgm:cxn modelId="{1737056F-E5BE-4660-87C5-9EFAE06E7E58}" type="presParOf" srcId="{FFB9EBCB-1FBE-47A7-9AA7-F1AD8274DCA8}" destId="{069A551C-28E8-4831-AA23-8EF62690BB15}" srcOrd="1" destOrd="0" presId="urn:microsoft.com/office/officeart/2005/8/layout/orgChart1"/>
    <dgm:cxn modelId="{065E6649-A3FE-44E5-AAE3-52929D938D7C}" type="presParOf" srcId="{0EC2A584-DDD2-464C-9AE6-011B456C5385}" destId="{C03C945C-BF92-459F-99A9-FA450221085A}" srcOrd="1" destOrd="0" presId="urn:microsoft.com/office/officeart/2005/8/layout/orgChart1"/>
    <dgm:cxn modelId="{317504AF-6F26-44AD-AD32-E3CF61C0186C}" type="presParOf" srcId="{0EC2A584-DDD2-464C-9AE6-011B456C5385}" destId="{2330C4C4-93F9-4428-9485-C57DF78CE93C}" srcOrd="2" destOrd="0" presId="urn:microsoft.com/office/officeart/2005/8/layout/orgChart1"/>
    <dgm:cxn modelId="{C68DA084-1E13-436F-9203-3ED6AAA5C02F}" type="presParOf" srcId="{E124BD2C-4AFD-4FBD-8DC2-E316D6BED5D8}" destId="{8C9CE2C6-783A-472B-9881-B0BE0B6CFE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8A9FB-632C-4ACC-A59B-553B8AB34719}">
      <dsp:nvSpPr>
        <dsp:cNvPr id="0" name=""/>
        <dsp:cNvSpPr/>
      </dsp:nvSpPr>
      <dsp:spPr>
        <a:xfrm>
          <a:off x="5197475" y="1420267"/>
          <a:ext cx="4070694" cy="470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4"/>
              </a:lnTo>
              <a:lnTo>
                <a:pt x="4070694" y="235494"/>
              </a:lnTo>
              <a:lnTo>
                <a:pt x="4070694" y="4709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5D43-9D5F-45AF-A89A-7828E2554579}">
      <dsp:nvSpPr>
        <dsp:cNvPr id="0" name=""/>
        <dsp:cNvSpPr/>
      </dsp:nvSpPr>
      <dsp:spPr>
        <a:xfrm>
          <a:off x="5197475" y="1420267"/>
          <a:ext cx="1356898" cy="470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4"/>
              </a:lnTo>
              <a:lnTo>
                <a:pt x="1356898" y="235494"/>
              </a:lnTo>
              <a:lnTo>
                <a:pt x="1356898" y="4709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C1763-C18D-43F7-A00D-637363FB7D7A}">
      <dsp:nvSpPr>
        <dsp:cNvPr id="0" name=""/>
        <dsp:cNvSpPr/>
      </dsp:nvSpPr>
      <dsp:spPr>
        <a:xfrm>
          <a:off x="3840576" y="1420267"/>
          <a:ext cx="1356898" cy="470989"/>
        </a:xfrm>
        <a:custGeom>
          <a:avLst/>
          <a:gdLst/>
          <a:ahLst/>
          <a:cxnLst/>
          <a:rect l="0" t="0" r="0" b="0"/>
          <a:pathLst>
            <a:path>
              <a:moveTo>
                <a:pt x="1356898" y="0"/>
              </a:moveTo>
              <a:lnTo>
                <a:pt x="1356898" y="235494"/>
              </a:lnTo>
              <a:lnTo>
                <a:pt x="0" y="235494"/>
              </a:lnTo>
              <a:lnTo>
                <a:pt x="0" y="4709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715F1-74B8-4F76-A83B-69FBD4B42BDD}">
      <dsp:nvSpPr>
        <dsp:cNvPr id="0" name=""/>
        <dsp:cNvSpPr/>
      </dsp:nvSpPr>
      <dsp:spPr>
        <a:xfrm>
          <a:off x="1126780" y="1420267"/>
          <a:ext cx="4070694" cy="470989"/>
        </a:xfrm>
        <a:custGeom>
          <a:avLst/>
          <a:gdLst/>
          <a:ahLst/>
          <a:cxnLst/>
          <a:rect l="0" t="0" r="0" b="0"/>
          <a:pathLst>
            <a:path>
              <a:moveTo>
                <a:pt x="4070694" y="0"/>
              </a:moveTo>
              <a:lnTo>
                <a:pt x="4070694" y="235494"/>
              </a:lnTo>
              <a:lnTo>
                <a:pt x="0" y="235494"/>
              </a:lnTo>
              <a:lnTo>
                <a:pt x="0" y="4709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84993-F7C0-45BD-BEDE-928E73D22AB9}">
      <dsp:nvSpPr>
        <dsp:cNvPr id="0" name=""/>
        <dsp:cNvSpPr/>
      </dsp:nvSpPr>
      <dsp:spPr>
        <a:xfrm>
          <a:off x="4076071" y="298864"/>
          <a:ext cx="2242806" cy="1121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General manager</a:t>
          </a:r>
        </a:p>
      </dsp:txBody>
      <dsp:txXfrm>
        <a:off x="4076071" y="298864"/>
        <a:ext cx="2242806" cy="1121403"/>
      </dsp:txXfrm>
    </dsp:sp>
    <dsp:sp modelId="{A449B6FE-2B3D-4CBB-8E2F-8197ED95938D}">
      <dsp:nvSpPr>
        <dsp:cNvPr id="0" name=""/>
        <dsp:cNvSpPr/>
      </dsp:nvSpPr>
      <dsp:spPr>
        <a:xfrm>
          <a:off x="5377" y="1891257"/>
          <a:ext cx="2242806" cy="1121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Booking and administration</a:t>
          </a:r>
        </a:p>
      </dsp:txBody>
      <dsp:txXfrm>
        <a:off x="5377" y="1891257"/>
        <a:ext cx="2242806" cy="1121403"/>
      </dsp:txXfrm>
    </dsp:sp>
    <dsp:sp modelId="{14D18F84-BFD0-4B71-BE1F-8514578C6F98}">
      <dsp:nvSpPr>
        <dsp:cNvPr id="0" name=""/>
        <dsp:cNvSpPr/>
      </dsp:nvSpPr>
      <dsp:spPr>
        <a:xfrm>
          <a:off x="2719173" y="1891257"/>
          <a:ext cx="2242806" cy="1121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Theatre maintenance</a:t>
          </a:r>
        </a:p>
      </dsp:txBody>
      <dsp:txXfrm>
        <a:off x="2719173" y="1891257"/>
        <a:ext cx="2242806" cy="1121403"/>
      </dsp:txXfrm>
    </dsp:sp>
    <dsp:sp modelId="{6796ECCA-120D-4856-9D5C-196B61DAAAD7}">
      <dsp:nvSpPr>
        <dsp:cNvPr id="0" name=""/>
        <dsp:cNvSpPr/>
      </dsp:nvSpPr>
      <dsp:spPr>
        <a:xfrm>
          <a:off x="5432969" y="1891257"/>
          <a:ext cx="2242806" cy="1121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Production liaison</a:t>
          </a:r>
        </a:p>
      </dsp:txBody>
      <dsp:txXfrm>
        <a:off x="5432969" y="1891257"/>
        <a:ext cx="2242806" cy="1121403"/>
      </dsp:txXfrm>
    </dsp:sp>
    <dsp:sp modelId="{1A8E40EC-A100-4268-B0EF-4B08BE3B96BD}">
      <dsp:nvSpPr>
        <dsp:cNvPr id="0" name=""/>
        <dsp:cNvSpPr/>
      </dsp:nvSpPr>
      <dsp:spPr>
        <a:xfrm>
          <a:off x="8146766" y="1891257"/>
          <a:ext cx="2242806" cy="1121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Marketing </a:t>
          </a:r>
        </a:p>
      </dsp:txBody>
      <dsp:txXfrm>
        <a:off x="8146766" y="1891257"/>
        <a:ext cx="2242806" cy="1121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048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6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60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3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0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1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5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8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4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3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8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8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2688E-B403-40E8-B308-9497D2753F09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E4BBFC-93A4-4086-8B57-BF2AE3D0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2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F92F-F7A1-4684-9EFC-4358FD503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Organisational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8DA6-2FCF-4A99-B3A4-FF2F17964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Structures, types of structures, impact of different structures on business efficiency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178637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5E2C-D93D-4C31-88C6-5F031F97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Centralisation and decentralisation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F7B8-6CD2-47C1-8FD6-CF1A7A8740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They both refer to the extent of authority within the delegations of a business.</a:t>
            </a:r>
          </a:p>
          <a:p>
            <a:r>
              <a:rPr lang="en-GB" dirty="0"/>
              <a:t>Complete centralisation would be where subordinates have no authority at all.</a:t>
            </a:r>
          </a:p>
          <a:p>
            <a:r>
              <a:rPr lang="en-GB" dirty="0"/>
              <a:t>Complete decentralisation would be where subordinates have all the authority.</a:t>
            </a:r>
          </a:p>
          <a:p>
            <a:r>
              <a:rPr lang="en-GB" dirty="0"/>
              <a:t>There Should be a balance.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7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7C2D-D771-479E-9126-BFF51D6D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2A2204-4E84-4CFA-BAF5-109147E3B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Centralisation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F780A4-C87F-4B69-8FDE-ECE8824CC6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1335BB-6032-485E-B290-18E9AAF50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Decentralisation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6D0DBA-130A-44D9-BC21-D39B52B862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D105-A048-4598-ACB3-FBA7C6E5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Types of organisational structures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DACD9-D1C4-4C71-B937-D9E7694C1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Tall structures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9199-C9F0-4579-A5C4-648000199B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Long chain of command but narrow span </a:t>
            </a:r>
            <a:r>
              <a:rPr lang="en-GB"/>
              <a:t>of control.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F93C5-78C1-4BDC-A886-F21E2181E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Flat </a:t>
            </a:r>
            <a:r>
              <a:rPr lang="en-GB" dirty="0" err="1"/>
              <a:t>sturcures</a:t>
            </a:r>
            <a:r>
              <a:rPr lang="en-GB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CFE2F-4187-402A-A8BC-47F3D4E3FB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3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D105-A048-4598-ACB3-FBA7C6E5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Types of organisational structures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DACD9-D1C4-4C71-B937-D9E7694C1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Matrix structures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9199-C9F0-4579-A5C4-648000199B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Allows businesses to connect people with specialist skills and bring them together to create a project team.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F93C5-78C1-4BDC-A886-F21E2181E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CFE2F-4187-402A-A8BC-47F3D4E3FB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0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878-AAAC-49FC-9C7B-BA903FA5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are organisational structures?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83E0-90F6-4630-B025-8A68439A4B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structure in which the positions within the business are arranged is often know as the internal structure or the formal organisational structure of the business.</a:t>
            </a:r>
          </a:p>
          <a:p>
            <a:r>
              <a:rPr lang="en-GB" dirty="0"/>
              <a:t>Workforce roles are defined</a:t>
            </a:r>
          </a:p>
          <a:p>
            <a:r>
              <a:rPr lang="en-GB" dirty="0"/>
              <a:t>Route through which decisions are made </a:t>
            </a:r>
          </a:p>
          <a:p>
            <a:r>
              <a:rPr lang="en-GB" dirty="0"/>
              <a:t>Who is responsible? and who is accountable?</a:t>
            </a:r>
          </a:p>
          <a:p>
            <a:r>
              <a:rPr lang="en-GB" dirty="0"/>
              <a:t>Structure helps businesses divide work and coordinate activities to achieve objectives.</a:t>
            </a:r>
          </a:p>
        </p:txBody>
      </p:sp>
    </p:spTree>
    <p:extLst>
      <p:ext uri="{BB962C8B-B14F-4D97-AF65-F5344CB8AC3E}">
        <p14:creationId xmlns:p14="http://schemas.microsoft.com/office/powerpoint/2010/main" val="390924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4E71-972B-4E5A-BD8F-58F70E16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chart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481159-24BC-471C-AF57-723647BDA2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921169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8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4A4E-9C03-44F5-A721-43F21FFE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BE65-E151-4FAB-9F8D-2081482B8B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order or the level of responsibility in an organisation, from the lowest to the highest.</a:t>
            </a:r>
          </a:p>
          <a:p>
            <a:r>
              <a:rPr lang="en-GB" dirty="0"/>
              <a:t>Some businesses produce </a:t>
            </a:r>
            <a:r>
              <a:rPr lang="en-GB" dirty="0" err="1"/>
              <a:t>oragnisational</a:t>
            </a:r>
            <a:r>
              <a:rPr lang="en-GB" dirty="0"/>
              <a:t> charts and they show:</a:t>
            </a:r>
          </a:p>
          <a:p>
            <a:r>
              <a:rPr lang="en-GB" dirty="0"/>
              <a:t>Business split into departments and divisions </a:t>
            </a:r>
          </a:p>
          <a:p>
            <a:r>
              <a:rPr lang="en-GB" dirty="0"/>
              <a:t>Roles of employees and job titles</a:t>
            </a:r>
          </a:p>
          <a:p>
            <a:r>
              <a:rPr lang="en-GB" dirty="0"/>
              <a:t>To whom people are accountable </a:t>
            </a:r>
          </a:p>
          <a:p>
            <a:r>
              <a:rPr lang="en-GB" dirty="0"/>
              <a:t>Communication channels </a:t>
            </a:r>
          </a:p>
          <a:p>
            <a:r>
              <a:rPr lang="en-GB" dirty="0"/>
              <a:t>Relationships between the different positions in the business</a:t>
            </a:r>
          </a:p>
        </p:txBody>
      </p:sp>
    </p:spTree>
    <p:extLst>
      <p:ext uri="{BB962C8B-B14F-4D97-AF65-F5344CB8AC3E}">
        <p14:creationId xmlns:p14="http://schemas.microsoft.com/office/powerpoint/2010/main" val="423936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BBA07F70-C08F-4BB8-B68D-16568BCD60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5602"/>
          <a:stretch/>
        </p:blipFill>
        <p:spPr>
          <a:xfrm>
            <a:off x="1692722" y="457470"/>
            <a:ext cx="8594509" cy="46852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90757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9B2-9314-4F22-9A92-A681548A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Employee roles in the organisational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8A10-6D17-46AC-9C2C-5D2D758011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161050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Directors ( hired to run the business in interest of owners)</a:t>
            </a:r>
          </a:p>
          <a:p>
            <a:r>
              <a:rPr lang="en-GB" dirty="0"/>
              <a:t>Mangers (controlling and organising within the business)</a:t>
            </a:r>
          </a:p>
          <a:p>
            <a:r>
              <a:rPr lang="en-GB" dirty="0"/>
              <a:t>Team leaders (resolve issues between teams or coordinate them)</a:t>
            </a:r>
          </a:p>
          <a:p>
            <a:r>
              <a:rPr lang="en-GB" dirty="0"/>
              <a:t>Supervisors (hire, discipline, promote, punish, reward)</a:t>
            </a:r>
          </a:p>
          <a:p>
            <a:r>
              <a:rPr lang="en-GB" dirty="0"/>
              <a:t>Professionals (decision-making or responsibility)</a:t>
            </a:r>
          </a:p>
          <a:p>
            <a:r>
              <a:rPr lang="en-GB" dirty="0"/>
              <a:t>Operatives (skilled workers)</a:t>
            </a:r>
          </a:p>
          <a:p>
            <a:r>
              <a:rPr lang="en-GB" dirty="0"/>
              <a:t>General staff (follow instructions and are important part operations)</a:t>
            </a:r>
          </a:p>
        </p:txBody>
      </p:sp>
    </p:spTree>
    <p:extLst>
      <p:ext uri="{BB962C8B-B14F-4D97-AF65-F5344CB8AC3E}">
        <p14:creationId xmlns:p14="http://schemas.microsoft.com/office/powerpoint/2010/main" val="208023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9EF9-802A-4DA6-8F91-9F1D17A9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Chain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E542-8375-4F2D-BB7C-EC2B09F647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way authority is organised – chain of command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8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FAFE-6765-4950-BCDC-F1670387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Span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E1A61-2536-4C63-AE78-C0200BD8CC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number of people, or subordinates, a person directly controls in a business  is called the span of control.</a:t>
            </a:r>
          </a:p>
          <a:p>
            <a:r>
              <a:rPr lang="en-GB" dirty="0"/>
              <a:t>For example: if the production manager has ten subordinates, then the span of control is 10.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1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A1A1-8654-4697-8019-9D6B76D2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Authority and responsibility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6BEA-E1E7-4A3B-AFD9-C27B19D443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</TotalTime>
  <Words>371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Organisational design</vt:lpstr>
      <vt:lpstr>What are organisational structures?</vt:lpstr>
      <vt:lpstr>Organisational chart example</vt:lpstr>
      <vt:lpstr>Hierarchy </vt:lpstr>
      <vt:lpstr>PowerPoint Presentation</vt:lpstr>
      <vt:lpstr>Employee roles in the organisational hierarchy</vt:lpstr>
      <vt:lpstr>Chain of command</vt:lpstr>
      <vt:lpstr>Span of control</vt:lpstr>
      <vt:lpstr>Authority and responsibility </vt:lpstr>
      <vt:lpstr>Centralisation and decentralisation </vt:lpstr>
      <vt:lpstr>Advantages </vt:lpstr>
      <vt:lpstr>Types of organisational structures </vt:lpstr>
      <vt:lpstr>Types of organisational structures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design</dc:title>
  <dc:creator>Harry london</dc:creator>
  <cp:lastModifiedBy>Harry london</cp:lastModifiedBy>
  <cp:revision>8</cp:revision>
  <dcterms:created xsi:type="dcterms:W3CDTF">2021-05-04T02:01:13Z</dcterms:created>
  <dcterms:modified xsi:type="dcterms:W3CDTF">2021-05-07T23:45:55Z</dcterms:modified>
</cp:coreProperties>
</file>