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729E9-CA5A-4F48-9DF6-8279AD209A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Pricing Strategies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D6BA7E-D01F-4B8D-B072-7580D4CF76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Types of pricing strategies </a:t>
            </a:r>
          </a:p>
          <a:p>
            <a:r>
              <a:rPr lang="en-GB" dirty="0"/>
              <a:t>Factors which determine the most appropriate pricing strategy </a:t>
            </a:r>
          </a:p>
          <a:p>
            <a:r>
              <a:rPr lang="en-GB" dirty="0"/>
              <a:t>Changes in pricing to reflect social trends</a:t>
            </a:r>
          </a:p>
        </p:txBody>
      </p:sp>
    </p:spTree>
    <p:extLst>
      <p:ext uri="{BB962C8B-B14F-4D97-AF65-F5344CB8AC3E}">
        <p14:creationId xmlns:p14="http://schemas.microsoft.com/office/powerpoint/2010/main" val="23316601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43B09-041C-4A00-B71D-E06385093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Predatory pricing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A938D-60B9-4810-B878-D91D342F8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Charging an extremely low price to drive out a rival in the market.</a:t>
            </a:r>
          </a:p>
          <a:p>
            <a:r>
              <a:rPr lang="en-GB" dirty="0"/>
              <a:t>Some forms of predatory pricing is illegal in the UK or the EU.</a:t>
            </a:r>
          </a:p>
          <a:p>
            <a:r>
              <a:rPr lang="en-GB" dirty="0"/>
              <a:t>Business is selling the product below the cost of production.</a:t>
            </a:r>
          </a:p>
          <a:p>
            <a:r>
              <a:rPr lang="en-GB" dirty="0"/>
              <a:t>This is due to their deliberate aim to drive out the competitor.</a:t>
            </a:r>
          </a:p>
          <a:p>
            <a:r>
              <a:rPr lang="en-GB" dirty="0"/>
              <a:t>This is outlawed because it reduces competition in the long run.</a:t>
            </a:r>
          </a:p>
        </p:txBody>
      </p:sp>
    </p:spTree>
    <p:extLst>
      <p:ext uri="{BB962C8B-B14F-4D97-AF65-F5344CB8AC3E}">
        <p14:creationId xmlns:p14="http://schemas.microsoft.com/office/powerpoint/2010/main" val="4149352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B59E6-F959-42E0-8508-07AE9CAD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Competitive pricing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1B387-A312-4AFD-A33A-BD1A5B70E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When businesses operate in a very competitive market. They look closely at what their rivals charge for the product/services.</a:t>
            </a:r>
          </a:p>
          <a:p>
            <a:r>
              <a:rPr lang="en-GB" dirty="0"/>
              <a:t>One approach is to charge the same price as the competitions.</a:t>
            </a:r>
          </a:p>
          <a:p>
            <a:r>
              <a:rPr lang="en-GB" dirty="0"/>
              <a:t>Another approach is for the market leader to set the price and everybody follows.</a:t>
            </a:r>
          </a:p>
          <a:p>
            <a:r>
              <a:rPr lang="en-GB" dirty="0"/>
              <a:t>Apple and Amazon are both examples of market leaders in their market.</a:t>
            </a:r>
          </a:p>
        </p:txBody>
      </p:sp>
    </p:spTree>
    <p:extLst>
      <p:ext uri="{BB962C8B-B14F-4D97-AF65-F5344CB8AC3E}">
        <p14:creationId xmlns:p14="http://schemas.microsoft.com/office/powerpoint/2010/main" val="1185830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1ED9C-5DF5-48DD-A07E-6B8102DC9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Psychological pricing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17B8E-5F80-4F14-9A8E-A17FBE326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Prices set below the round figure for example: £10 is set as £9.99</a:t>
            </a:r>
          </a:p>
          <a:p>
            <a:r>
              <a:rPr lang="en-GB" dirty="0"/>
              <a:t>Another example could be £100.00 which is set as £99.00</a:t>
            </a:r>
          </a:p>
          <a:p>
            <a:r>
              <a:rPr lang="en-GB" dirty="0"/>
              <a:t>Consumers are tricked into thinking that the products are cheaper when they are not.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9134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61DFA-1F7E-4A5A-B797-96883FB45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Factors which determine what pricing strategy the business should set for a particular situation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8DE51-E219-41BF-971D-DEC3E4F65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Differentiation and USP</a:t>
            </a:r>
          </a:p>
          <a:p>
            <a:r>
              <a:rPr lang="en-GB" dirty="0"/>
              <a:t>Price elasticity of demand</a:t>
            </a:r>
          </a:p>
          <a:p>
            <a:r>
              <a:rPr lang="en-GB" dirty="0"/>
              <a:t>Amount of competition in the market</a:t>
            </a:r>
          </a:p>
          <a:p>
            <a:r>
              <a:rPr lang="en-GB" dirty="0"/>
              <a:t>Strength of the brand</a:t>
            </a:r>
          </a:p>
          <a:p>
            <a:r>
              <a:rPr lang="en-GB" dirty="0"/>
              <a:t>Stage in the product life cycle</a:t>
            </a:r>
          </a:p>
          <a:p>
            <a:r>
              <a:rPr lang="en-GB" dirty="0"/>
              <a:t>Costs and the need to make the product</a:t>
            </a:r>
          </a:p>
        </p:txBody>
      </p:sp>
    </p:spTree>
    <p:extLst>
      <p:ext uri="{BB962C8B-B14F-4D97-AF65-F5344CB8AC3E}">
        <p14:creationId xmlns:p14="http://schemas.microsoft.com/office/powerpoint/2010/main" val="3655964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A5A2A-978E-461B-8D17-A52AD2002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Changes in the market to reflect social trends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174BBB-0C36-4D04-8735-2310C77108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Online sales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C499DE-259A-4AF1-9620-DF3A781B01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Dynamic sales</a:t>
            </a:r>
          </a:p>
          <a:p>
            <a:r>
              <a:rPr lang="en-GB" dirty="0"/>
              <a:t>Auction sales</a:t>
            </a:r>
          </a:p>
          <a:p>
            <a:r>
              <a:rPr lang="en-GB" dirty="0"/>
              <a:t>Personalised sales</a:t>
            </a:r>
          </a:p>
          <a:p>
            <a:r>
              <a:rPr lang="en-GB" dirty="0"/>
              <a:t>Subscription pricing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1157A3-F7C3-41CB-AA8A-2ACF0FE4BB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Price comparison sites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920F57C-7426-478D-AF1B-A79CD23A838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/>
              <a:t>Theses sites compare prices of good and services.</a:t>
            </a:r>
          </a:p>
          <a:p>
            <a:r>
              <a:rPr lang="en-GB" dirty="0"/>
              <a:t>Useful to consumers because they provide the cheapest price.</a:t>
            </a:r>
          </a:p>
        </p:txBody>
      </p:sp>
    </p:spTree>
    <p:extLst>
      <p:ext uri="{BB962C8B-B14F-4D97-AF65-F5344CB8AC3E}">
        <p14:creationId xmlns:p14="http://schemas.microsoft.com/office/powerpoint/2010/main" val="2218126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CEB8E-A57F-4BD7-A106-99A0A80AB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strategy?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35EDD-155F-4E45-A476-890B28F31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strategy is a plan set up to achieve a long-term goal.</a:t>
            </a:r>
          </a:p>
          <a:p>
            <a:r>
              <a:rPr lang="en-GB" dirty="0"/>
              <a:t>Pricing strategies: part of the marketing strategy of the business.</a:t>
            </a:r>
          </a:p>
          <a:p>
            <a:r>
              <a:rPr lang="en-GB" dirty="0"/>
              <a:t>Other strategy such as product and distribution strategy is also make up the marketing strategy.</a:t>
            </a:r>
          </a:p>
          <a:p>
            <a:r>
              <a:rPr lang="en-GB" dirty="0"/>
              <a:t>Marketing strategy is part of the corporate strategy of the business, other strategies include production and financial strategies.</a:t>
            </a:r>
          </a:p>
        </p:txBody>
      </p:sp>
    </p:spTree>
    <p:extLst>
      <p:ext uri="{BB962C8B-B14F-4D97-AF65-F5344CB8AC3E}">
        <p14:creationId xmlns:p14="http://schemas.microsoft.com/office/powerpoint/2010/main" val="254975078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EB8E3BF-F464-4900-8994-851061A9A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D2A83CF2-6F00-45ED-950F-91696662BA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853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9AACAD-2F17-47DE-AB78-F6589AE4A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What is a pricing strategy?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E0602D6-3A81-42F8-AE67-1BAAFC967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421466"/>
            <a:ext cx="9144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5D0D9-7129-4BC9-8F08-B9B223C4B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A plan to decide which pricing technique should the business implement.</a:t>
            </a:r>
          </a:p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5601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93C8D-5940-4DCF-ABCE-D3A36E91B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pricing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A6DE9-F49E-430C-968B-E60888EDA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Cost plus pricing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Price skimming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Penetration pricing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Predatory pricing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Competitive pricing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Psychological pricing</a:t>
            </a:r>
          </a:p>
        </p:txBody>
      </p:sp>
    </p:spTree>
    <p:extLst>
      <p:ext uri="{BB962C8B-B14F-4D97-AF65-F5344CB8AC3E}">
        <p14:creationId xmlns:p14="http://schemas.microsoft.com/office/powerpoint/2010/main" val="1892167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99F9A-AC95-499C-90D6-BD810A19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Cost plus pricing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03225-7B6E-422A-993C-42AB386BA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pricing is when a mark-up is added to unit costs.</a:t>
            </a:r>
          </a:p>
          <a:p>
            <a:r>
              <a:rPr lang="en-GB" dirty="0"/>
              <a:t>It is a percentage of the unit cost.</a:t>
            </a:r>
          </a:p>
          <a:p>
            <a:r>
              <a:rPr lang="en-GB" dirty="0"/>
              <a:t>A product costs £30 to produce. Mark-up is 25%.</a:t>
            </a:r>
          </a:p>
          <a:p>
            <a:r>
              <a:rPr lang="en-GB" dirty="0"/>
              <a:t>You use the formula – price = unit cost + (markup x unit cost)</a:t>
            </a:r>
          </a:p>
          <a:p>
            <a:r>
              <a:rPr lang="en-GB" dirty="0"/>
              <a:t>30 + (25% x 30) = £37.50</a:t>
            </a:r>
          </a:p>
        </p:txBody>
      </p:sp>
    </p:spTree>
    <p:extLst>
      <p:ext uri="{BB962C8B-B14F-4D97-AF65-F5344CB8AC3E}">
        <p14:creationId xmlns:p14="http://schemas.microsoft.com/office/powerpoint/2010/main" val="2190161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DA5E3-88B9-4763-AAEA-45C100F23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Price skimming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6C573-8B15-4C12-856A-9BF30B4F2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Charge a high price for a new product introduction in the market before competitors arrive and price then has to be lowered due to competition.</a:t>
            </a:r>
          </a:p>
          <a:p>
            <a:r>
              <a:rPr lang="en-GB" dirty="0"/>
              <a:t>It is also called creaming.</a:t>
            </a:r>
          </a:p>
          <a:p>
            <a:r>
              <a:rPr lang="en-GB" dirty="0"/>
              <a:t>This method is common with technical products.</a:t>
            </a:r>
          </a:p>
          <a:p>
            <a:r>
              <a:rPr lang="en-GB" dirty="0"/>
              <a:t>Pharmaceutical companies also use this method when they release a new drug into the market at high price and when their patent runs out, the competition arrives, so they lower their price.</a:t>
            </a:r>
          </a:p>
        </p:txBody>
      </p:sp>
    </p:spTree>
    <p:extLst>
      <p:ext uri="{BB962C8B-B14F-4D97-AF65-F5344CB8AC3E}">
        <p14:creationId xmlns:p14="http://schemas.microsoft.com/office/powerpoint/2010/main" val="2018761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F9FBE-71B4-49A9-9748-164244BB2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Advantage of price skimming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AFD5C-0BF8-43AA-BAFB-21BD19DC4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People are prepared to pay the high price.</a:t>
            </a:r>
          </a:p>
          <a:p>
            <a:r>
              <a:rPr lang="en-GB" dirty="0"/>
              <a:t>It helps to maximise revenue.</a:t>
            </a:r>
          </a:p>
          <a:p>
            <a:r>
              <a:rPr lang="en-GB" dirty="0"/>
              <a:t>Higher revenue helps to pay the high cost of research and development.</a:t>
            </a:r>
          </a:p>
          <a:p>
            <a:r>
              <a:rPr lang="en-GB" dirty="0"/>
              <a:t>As the price is lowered, other customer groups are drawn into the market.</a:t>
            </a:r>
          </a:p>
          <a:p>
            <a:r>
              <a:rPr lang="en-GB" dirty="0"/>
              <a:t>Skimming can only be used if the demand is inelastic.</a:t>
            </a:r>
          </a:p>
          <a:p>
            <a:r>
              <a:rPr lang="en-GB" dirty="0"/>
              <a:t>Skimming might also attract competitors into the market.</a:t>
            </a:r>
          </a:p>
        </p:txBody>
      </p:sp>
    </p:spTree>
    <p:extLst>
      <p:ext uri="{BB962C8B-B14F-4D97-AF65-F5344CB8AC3E}">
        <p14:creationId xmlns:p14="http://schemas.microsoft.com/office/powerpoint/2010/main" val="2521136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7F425-BE5B-4F8E-A7FB-BDD484A63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Penetration pricing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E34F9-7F60-4854-AAD2-47A526A4D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Introducing a new product and charging a low price for a limited period of time and this is called penetration.</a:t>
            </a:r>
          </a:p>
          <a:p>
            <a:r>
              <a:rPr lang="en-GB" dirty="0"/>
              <a:t>The aim of this strategy is to get a foothold in the market.</a:t>
            </a:r>
          </a:p>
          <a:p>
            <a:r>
              <a:rPr lang="en-GB" dirty="0"/>
              <a:t>Businesses hope that customers are attracted to the low price.</a:t>
            </a:r>
          </a:p>
          <a:p>
            <a:r>
              <a:rPr lang="en-GB" dirty="0"/>
              <a:t>Products may sold for at a cheaper rate for trials.</a:t>
            </a:r>
          </a:p>
          <a:p>
            <a:r>
              <a:rPr lang="en-GB" dirty="0"/>
              <a:t>Another approach is to offer one or two items for free.</a:t>
            </a:r>
          </a:p>
        </p:txBody>
      </p:sp>
    </p:spTree>
    <p:extLst>
      <p:ext uri="{BB962C8B-B14F-4D97-AF65-F5344CB8AC3E}">
        <p14:creationId xmlns:p14="http://schemas.microsoft.com/office/powerpoint/2010/main" val="2816809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12092-F5A2-4160-96AD-76B8E252F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Penetration pricing advantages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7DCF6-AB4D-481E-8830-FEE976A29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Good for targeting products at low-income or middle-income groups.</a:t>
            </a:r>
          </a:p>
          <a:p>
            <a:r>
              <a:rPr lang="en-GB" dirty="0"/>
              <a:t>Sales of the product grow quickly.</a:t>
            </a:r>
          </a:p>
          <a:p>
            <a:r>
              <a:rPr lang="en-GB" dirty="0"/>
              <a:t>Faster growth allows economies of scale to be exploited.</a:t>
            </a:r>
          </a:p>
          <a:p>
            <a:r>
              <a:rPr lang="en-GB" dirty="0"/>
              <a:t>This strategy can put pressure on rivals.</a:t>
            </a:r>
          </a:p>
          <a:p>
            <a:r>
              <a:rPr lang="en-GB" dirty="0"/>
              <a:t>If they have a low cost base, then they can implement this strategy.</a:t>
            </a:r>
          </a:p>
          <a:p>
            <a:r>
              <a:rPr lang="en-GB" dirty="0"/>
              <a:t>Examples: driving schools, attract satellite broadcasters. </a:t>
            </a:r>
          </a:p>
        </p:txBody>
      </p:sp>
    </p:spTree>
    <p:extLst>
      <p:ext uri="{BB962C8B-B14F-4D97-AF65-F5344CB8AC3E}">
        <p14:creationId xmlns:p14="http://schemas.microsoft.com/office/powerpoint/2010/main" val="40301582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79</TotalTime>
  <Words>723</Words>
  <Application>Microsoft Office PowerPoint</Application>
  <PresentationFormat>Widescreen</PresentationFormat>
  <Paragraphs>80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Garamond</vt:lpstr>
      <vt:lpstr>Organic</vt:lpstr>
      <vt:lpstr>Pricing Strategies</vt:lpstr>
      <vt:lpstr>What is a strategy?</vt:lpstr>
      <vt:lpstr>What is a pricing strategy?</vt:lpstr>
      <vt:lpstr>Types of pricing strategies</vt:lpstr>
      <vt:lpstr>Cost plus pricing</vt:lpstr>
      <vt:lpstr>Price skimming</vt:lpstr>
      <vt:lpstr>Advantage of price skimming</vt:lpstr>
      <vt:lpstr>Penetration pricing</vt:lpstr>
      <vt:lpstr>Penetration pricing advantages </vt:lpstr>
      <vt:lpstr>Predatory pricing</vt:lpstr>
      <vt:lpstr>Competitive pricing </vt:lpstr>
      <vt:lpstr>Psychological pricing</vt:lpstr>
      <vt:lpstr>Factors which determine what pricing strategy the business should set for a particular situation </vt:lpstr>
      <vt:lpstr>Changes in the market to reflect social trends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Pricing Strategies</dc:title>
  <dc:creator>Harry london</dc:creator>
  <cp:lastModifiedBy>Harry london</cp:lastModifiedBy>
  <cp:revision>10</cp:revision>
  <dcterms:created xsi:type="dcterms:W3CDTF">2021-05-04T01:02:33Z</dcterms:created>
  <dcterms:modified xsi:type="dcterms:W3CDTF">2021-05-04T14:10:38Z</dcterms:modified>
</cp:coreProperties>
</file>