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1FD07-3EC5-46BA-B5D2-F0B903F5C1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Chapter – 18 leadership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ED552E-4B9F-43CF-982D-4D20F6599E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 distinction between management and leadership</a:t>
            </a:r>
          </a:p>
          <a:p>
            <a:r>
              <a:rPr lang="en-GB" dirty="0"/>
              <a:t>Types of leadership style: autocratic, paternalistic, democratic and laissez-faire</a:t>
            </a:r>
          </a:p>
        </p:txBody>
      </p:sp>
    </p:spTree>
    <p:extLst>
      <p:ext uri="{BB962C8B-B14F-4D97-AF65-F5344CB8AC3E}">
        <p14:creationId xmlns:p14="http://schemas.microsoft.com/office/powerpoint/2010/main" val="376064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71C1-3DC2-4C7B-8B44-18FCDD05C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distinction between management and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673A9-EB62-4E64-80DC-3F6EA1641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Management has different definitions with various writers proving their won views on it such as Henri Fayol, Peter Drucker.</a:t>
            </a:r>
          </a:p>
          <a:p>
            <a:r>
              <a:rPr lang="en-GB" dirty="0"/>
              <a:t>Managers predict what will happen in the future, plan to achieve their objectives, organise resources, exercise command over staff lower down the hierarchy, coordinate day-to-day tasks.</a:t>
            </a:r>
          </a:p>
        </p:txBody>
      </p:sp>
    </p:spTree>
    <p:extLst>
      <p:ext uri="{BB962C8B-B14F-4D97-AF65-F5344CB8AC3E}">
        <p14:creationId xmlns:p14="http://schemas.microsoft.com/office/powerpoint/2010/main" val="116718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4077-2A44-4F61-BAE9-E53A47D7E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characteristics of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56D7C-F6AE-4B2F-A6AC-AB51EB259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17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D603B-8FF5-41ED-B664-A5767EA24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Autocratic leadership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0EE71-6858-4295-9874-0BC277E9C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63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A1D95-F0F7-48B6-A9EC-639AA0B0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Paternalistic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602CB-DBC1-42CE-ADB5-2FC70C3E5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482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020D-2F88-4A6F-9E87-92F83CA2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Democratic leadership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9CEBF-12C8-43A0-AA2C-99E0BD3C6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254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61259-6C49-454C-AE85-4BCE895E3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Consultive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B1A07-FE9C-453F-B9FD-FC60B1158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01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797D2-E93C-4312-A1BD-B14A5227E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Laissez-faire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6BB0A-4D9F-4ADC-8F93-B9C8D1217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08888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{23B9A052-EC51-4460-A4D7-414F87FA2D47}tf10001105</Template>
  <TotalTime>7</TotalTime>
  <Words>93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Chapter – 18 leadership</vt:lpstr>
      <vt:lpstr>The distinction between management and leadership</vt:lpstr>
      <vt:lpstr>The characteristics of leaders</vt:lpstr>
      <vt:lpstr>Autocratic leadership </vt:lpstr>
      <vt:lpstr>Paternalistic leadership</vt:lpstr>
      <vt:lpstr>Democratic leadership </vt:lpstr>
      <vt:lpstr>Consultive</vt:lpstr>
      <vt:lpstr>Laissez-faire leadership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– 18 leadership</dc:title>
  <dc:creator>Harry london</dc:creator>
  <cp:lastModifiedBy>Harry london</cp:lastModifiedBy>
  <cp:revision>1</cp:revision>
  <dcterms:created xsi:type="dcterms:W3CDTF">2021-05-08T00:01:47Z</dcterms:created>
  <dcterms:modified xsi:type="dcterms:W3CDTF">2021-05-08T00:09:38Z</dcterms:modified>
</cp:coreProperties>
</file>