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5/4/2021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440AE-96F9-4965-8A70-C71A273ACD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distribution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7F028F-EDD1-4F65-9C2A-0EBB22B001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Distribution channels</a:t>
            </a:r>
          </a:p>
          <a:p>
            <a:r>
              <a:rPr lang="en-GB" dirty="0"/>
              <a:t>Changes in distribution to reflect social trends</a:t>
            </a:r>
          </a:p>
        </p:txBody>
      </p:sp>
    </p:spTree>
    <p:extLst>
      <p:ext uri="{BB962C8B-B14F-4D97-AF65-F5344CB8AC3E}">
        <p14:creationId xmlns:p14="http://schemas.microsoft.com/office/powerpoint/2010/main" val="1566643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0846D-76EE-4D27-AD93-097B0F96B5F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/>
              <a:t>Benefits to consumers of online distribution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29D81-1772-4214-AD26-8C97F81D2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845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47D9B-D7C6-4D7B-B8EE-BB7493B6D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to businesses of online </a:t>
            </a:r>
            <a:r>
              <a:rPr lang="en-GB" dirty="0" err="1"/>
              <a:t>disritbution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7ADEF-FAA6-47F9-8732-1B9E4DE3D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345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E893E-317A-436B-9E80-5E6B5D196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distribution?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7A012-02A1-48C6-828E-2DA870EC0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process of delivering the goods to the customers is referred to as distribution.</a:t>
            </a:r>
          </a:p>
          <a:p>
            <a:r>
              <a:rPr lang="en-GB" dirty="0"/>
              <a:t>This is part of the marketing activity of business.</a:t>
            </a:r>
          </a:p>
          <a:p>
            <a:r>
              <a:rPr lang="en-GB" dirty="0"/>
              <a:t>This in an important aspect of selling goods or marketing process.</a:t>
            </a:r>
          </a:p>
          <a:p>
            <a:r>
              <a:rPr lang="en-GB" dirty="0"/>
              <a:t>The route taken by a product from the producer to the customer is the distribution channel.</a:t>
            </a:r>
          </a:p>
          <a:p>
            <a:r>
              <a:rPr lang="en-GB" dirty="0"/>
              <a:t>The act as the medium between the manufacturer and the consumer.</a:t>
            </a:r>
          </a:p>
          <a:p>
            <a:r>
              <a:rPr lang="en-GB" b="1" dirty="0"/>
              <a:t>Manufacturer</a:t>
            </a:r>
            <a:r>
              <a:rPr lang="en-GB" dirty="0"/>
              <a:t> – </a:t>
            </a:r>
            <a:r>
              <a:rPr lang="en-GB" b="1" dirty="0">
                <a:solidFill>
                  <a:srgbClr val="C00000"/>
                </a:solidFill>
              </a:rPr>
              <a:t>agents or brokers – wholesalers – retailers </a:t>
            </a:r>
            <a:r>
              <a:rPr lang="en-GB" dirty="0"/>
              <a:t>– </a:t>
            </a:r>
            <a:r>
              <a:rPr lang="en-GB" b="1" dirty="0"/>
              <a:t>consumers.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87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41C9C-3311-48D8-9BDC-3199DED1F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Direct selling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D9E99-6D87-4B3E-A83C-0FFA1A87C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Products are directly sold to the consumers.</a:t>
            </a:r>
          </a:p>
          <a:p>
            <a:r>
              <a:rPr lang="en-GB" dirty="0"/>
              <a:t>There are no intermediaries between the consumer and producer.</a:t>
            </a:r>
          </a:p>
          <a:p>
            <a:r>
              <a:rPr lang="en-GB" dirty="0"/>
              <a:t>There are other methods to sell your products/distribute them.</a:t>
            </a:r>
          </a:p>
          <a:p>
            <a:r>
              <a:rPr lang="en-GB" dirty="0"/>
              <a:t>The internet </a:t>
            </a:r>
          </a:p>
          <a:p>
            <a:r>
              <a:rPr lang="en-GB" dirty="0"/>
              <a:t>Direct mail</a:t>
            </a:r>
          </a:p>
          <a:p>
            <a:r>
              <a:rPr lang="en-GB" dirty="0"/>
              <a:t>Door-to-door selling</a:t>
            </a:r>
          </a:p>
          <a:p>
            <a:r>
              <a:rPr lang="en-GB" dirty="0"/>
              <a:t>Mail order</a:t>
            </a:r>
          </a:p>
          <a:p>
            <a:r>
              <a:rPr lang="en-GB" dirty="0"/>
              <a:t>Direct response adverts</a:t>
            </a:r>
          </a:p>
          <a:p>
            <a:r>
              <a:rPr lang="en-GB" dirty="0"/>
              <a:t>Shopping parties</a:t>
            </a:r>
          </a:p>
          <a:p>
            <a:r>
              <a:rPr lang="en-GB" dirty="0"/>
              <a:t>Telephone selling</a:t>
            </a:r>
          </a:p>
        </p:txBody>
      </p:sp>
    </p:spTree>
    <p:extLst>
      <p:ext uri="{BB962C8B-B14F-4D97-AF65-F5344CB8AC3E}">
        <p14:creationId xmlns:p14="http://schemas.microsoft.com/office/powerpoint/2010/main" val="1927448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4C520-8D58-4456-9892-8C79E060C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advantage of direct selling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F664F-F8E0-404A-8317-160533072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producer or the manufacturer gets to keep the entire profit.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565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3C897-2316-4F16-AABB-F6F00524E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retailing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39EDD-40AA-40D0-A57E-F33A1C1BF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Businesses buy goods in large quantities or bulk buying and then sell it to consumers.</a:t>
            </a:r>
          </a:p>
          <a:p>
            <a:r>
              <a:rPr lang="en-GB" dirty="0"/>
              <a:t>Then they sell to customers in smaller quantities. This is called breaking-bulk.</a:t>
            </a:r>
          </a:p>
          <a:p>
            <a:r>
              <a:rPr lang="en-GB" dirty="0"/>
              <a:t>They sell in locations which are convenient to customers.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351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883A1-6AAC-4484-8291-BA84EECFA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Wholesalers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3BD63-D9CD-4F3C-BD2D-5451BCFF6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They buy from the manufacturer and redistribute it to the retail outlets. </a:t>
            </a:r>
          </a:p>
          <a:p>
            <a:r>
              <a:rPr lang="en-GB" dirty="0"/>
              <a:t>They buy in large quantities from manufacturers.</a:t>
            </a:r>
          </a:p>
          <a:p>
            <a:r>
              <a:rPr lang="en-GB" dirty="0"/>
              <a:t>They may buy from many different manufacturers.</a:t>
            </a:r>
          </a:p>
          <a:p>
            <a:r>
              <a:rPr lang="en-GB" dirty="0"/>
              <a:t>So the retailers have a choice to buy products from a range of manufacturers.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103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E016D-E51C-45DD-9CD2-122FD4F87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Agents or brokers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752AC-77D9-4894-BA24-11E887D48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Link the buyers and sellers</a:t>
            </a:r>
          </a:p>
          <a:p>
            <a:r>
              <a:rPr lang="en-GB" dirty="0"/>
              <a:t>They can reduce risk of selling overseas because they have knowledge of that country and the market.</a:t>
            </a:r>
          </a:p>
          <a:p>
            <a:r>
              <a:rPr lang="en-GB" dirty="0"/>
              <a:t>UK</a:t>
            </a:r>
          </a:p>
          <a:p>
            <a:r>
              <a:rPr lang="en-GB" b="1" dirty="0"/>
              <a:t>India, China</a:t>
            </a:r>
          </a:p>
        </p:txBody>
      </p:sp>
    </p:spTree>
    <p:extLst>
      <p:ext uri="{BB962C8B-B14F-4D97-AF65-F5344CB8AC3E}">
        <p14:creationId xmlns:p14="http://schemas.microsoft.com/office/powerpoint/2010/main" val="1928151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7B0F7-7D5A-4CCF-9DE5-006F4AED8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 in distribution to reflect the social 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B5488-3BC7-4AF9-828C-8115EEB45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The internet and its growth.</a:t>
            </a:r>
          </a:p>
          <a:p>
            <a:r>
              <a:rPr lang="en-GB" b="1" dirty="0">
                <a:solidFill>
                  <a:srgbClr val="00B050"/>
                </a:solidFill>
              </a:rPr>
              <a:t>Huge scope in the ecommerce industry</a:t>
            </a:r>
          </a:p>
          <a:p>
            <a:r>
              <a:rPr lang="en-GB" b="1" dirty="0">
                <a:solidFill>
                  <a:srgbClr val="00B050"/>
                </a:solidFill>
              </a:rPr>
              <a:t>Massive growth in online retailing in the past few years.</a:t>
            </a:r>
          </a:p>
          <a:p>
            <a:r>
              <a:rPr lang="en-GB" b="1" dirty="0">
                <a:solidFill>
                  <a:srgbClr val="00B050"/>
                </a:solidFill>
              </a:rPr>
              <a:t>Changes in the buying habits of the people.</a:t>
            </a:r>
          </a:p>
          <a:p>
            <a:r>
              <a:rPr lang="en-GB" b="1" dirty="0">
                <a:solidFill>
                  <a:srgbClr val="00B050"/>
                </a:solidFill>
              </a:rPr>
              <a:t>Online distribution channel</a:t>
            </a:r>
          </a:p>
          <a:p>
            <a:r>
              <a:rPr lang="en-GB" b="1" dirty="0">
                <a:solidFill>
                  <a:srgbClr val="00B050"/>
                </a:solidFill>
              </a:rPr>
              <a:t>Went to buy online because of the cheaper prices.</a:t>
            </a:r>
          </a:p>
          <a:p>
            <a:r>
              <a:rPr lang="en-GB" b="1" dirty="0">
                <a:solidFill>
                  <a:srgbClr val="FF0000"/>
                </a:solidFill>
              </a:rPr>
              <a:t>Entry to the market is fairly easy, low barriers to entry in the market.</a:t>
            </a:r>
          </a:p>
          <a:p>
            <a:r>
              <a:rPr lang="en-GB" b="1" dirty="0">
                <a:solidFill>
                  <a:srgbClr val="FF0000"/>
                </a:solidFill>
              </a:rPr>
              <a:t>E-commerce platforms offer help to set up retail stores online.</a:t>
            </a:r>
          </a:p>
          <a:p>
            <a:r>
              <a:rPr lang="en-GB" b="1" dirty="0">
                <a:solidFill>
                  <a:srgbClr val="FF0000"/>
                </a:solidFill>
              </a:rPr>
              <a:t>High competition </a:t>
            </a:r>
          </a:p>
        </p:txBody>
      </p:sp>
    </p:spTree>
    <p:extLst>
      <p:ext uri="{BB962C8B-B14F-4D97-AF65-F5344CB8AC3E}">
        <p14:creationId xmlns:p14="http://schemas.microsoft.com/office/powerpoint/2010/main" val="1714224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6513E-8E73-4CA6-8C3B-34B35C37F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Choosing the appropriate distribution channel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F3745-BEDF-4876-97BE-5CCDAF5EB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Things to consider are </a:t>
            </a:r>
          </a:p>
          <a:p>
            <a:r>
              <a:rPr lang="en-GB" dirty="0"/>
              <a:t>The nature of the product</a:t>
            </a:r>
          </a:p>
          <a:p>
            <a:r>
              <a:rPr lang="en-GB" dirty="0"/>
              <a:t>Cost </a:t>
            </a:r>
          </a:p>
          <a:p>
            <a:r>
              <a:rPr lang="en-GB" dirty="0"/>
              <a:t>The market</a:t>
            </a:r>
          </a:p>
          <a:p>
            <a:r>
              <a:rPr lang="en-GB" dirty="0"/>
              <a:t>Control</a:t>
            </a:r>
          </a:p>
          <a:p>
            <a:r>
              <a:rPr lang="en-GB" dirty="0"/>
              <a:t>Business to consumer B2C</a:t>
            </a:r>
          </a:p>
          <a:p>
            <a:r>
              <a:rPr lang="en-GB" dirty="0"/>
              <a:t>Business to business B2B</a:t>
            </a:r>
          </a:p>
        </p:txBody>
      </p:sp>
    </p:spTree>
    <p:extLst>
      <p:ext uri="{BB962C8B-B14F-4D97-AF65-F5344CB8AC3E}">
        <p14:creationId xmlns:p14="http://schemas.microsoft.com/office/powerpoint/2010/main" val="3909656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77</TotalTime>
  <Words>392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Rockwell</vt:lpstr>
      <vt:lpstr>Rockwell Condensed</vt:lpstr>
      <vt:lpstr>Wingdings</vt:lpstr>
      <vt:lpstr>Wood Type</vt:lpstr>
      <vt:lpstr>distribution</vt:lpstr>
      <vt:lpstr>What is distribution?</vt:lpstr>
      <vt:lpstr>Direct selling </vt:lpstr>
      <vt:lpstr>Main advantage of direct selling</vt:lpstr>
      <vt:lpstr>retailing</vt:lpstr>
      <vt:lpstr>Wholesalers </vt:lpstr>
      <vt:lpstr>Agents or brokers</vt:lpstr>
      <vt:lpstr>Changes in distribution to reflect the social trends</vt:lpstr>
      <vt:lpstr>Choosing the appropriate distribution channel </vt:lpstr>
      <vt:lpstr>Benefits to consumers of online distribution </vt:lpstr>
      <vt:lpstr>Benefits to businesses of online disritbution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</dc:title>
  <dc:creator>Harry london</dc:creator>
  <cp:lastModifiedBy>Harry london</cp:lastModifiedBy>
  <cp:revision>9</cp:revision>
  <dcterms:created xsi:type="dcterms:W3CDTF">2021-05-04T01:09:07Z</dcterms:created>
  <dcterms:modified xsi:type="dcterms:W3CDTF">2021-05-04T14:17:17Z</dcterms:modified>
</cp:coreProperties>
</file>