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6691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9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7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67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8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5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4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2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5/8/2021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72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7FD467-1585-4078-BB2B-D061F269B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en-GB"/>
              <a:t>Entrepreneurial motives and characteristics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FE4C3-E507-485E-8B82-FF0D84A52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 fontScale="92500" lnSpcReduction="20000"/>
          </a:bodyPr>
          <a:lstStyle/>
          <a:p>
            <a:r>
              <a:rPr lang="en-GB" dirty="0"/>
              <a:t>Characteristics and skills required</a:t>
            </a:r>
          </a:p>
          <a:p>
            <a:r>
              <a:rPr lang="en-GB" dirty="0"/>
              <a:t>Reasons why people set up businesses:</a:t>
            </a:r>
          </a:p>
          <a:p>
            <a:r>
              <a:rPr lang="en-GB" dirty="0"/>
              <a:t>Financial and non-financial motives </a:t>
            </a:r>
          </a:p>
        </p:txBody>
      </p:sp>
      <p:pic>
        <p:nvPicPr>
          <p:cNvPr id="1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475F355-9450-4191-9C13-E606600EB9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746" b="14211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732280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A6"/>
      </a:accent1>
      <a:accent2>
        <a:srgbClr val="9D3BB1"/>
      </a:accent2>
      <a:accent3>
        <a:srgbClr val="7E4DC3"/>
      </a:accent3>
      <a:accent4>
        <a:srgbClr val="4444B5"/>
      </a:accent4>
      <a:accent5>
        <a:srgbClr val="4D7EC3"/>
      </a:accent5>
      <a:accent6>
        <a:srgbClr val="3B9EB1"/>
      </a:accent6>
      <a:hlink>
        <a:srgbClr val="3F5F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Rockwell Nova Light</vt:lpstr>
      <vt:lpstr>Wingdings</vt:lpstr>
      <vt:lpstr>LeafVTI</vt:lpstr>
      <vt:lpstr>Entrepreneurial motives and characteristics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motives and characteristics</dc:title>
  <dc:creator>Harry london</dc:creator>
  <cp:lastModifiedBy>Harry london</cp:lastModifiedBy>
  <cp:revision>1</cp:revision>
  <dcterms:created xsi:type="dcterms:W3CDTF">2021-05-08T00:14:42Z</dcterms:created>
  <dcterms:modified xsi:type="dcterms:W3CDTF">2021-05-08T00:17:26Z</dcterms:modified>
</cp:coreProperties>
</file>