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25737-B4BD-4D27-88BC-9BDB006B9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791" y="966317"/>
            <a:ext cx="8991600" cy="1645920"/>
          </a:xfrm>
        </p:spPr>
        <p:txBody>
          <a:bodyPr/>
          <a:lstStyle/>
          <a:p>
            <a:r>
              <a:rPr lang="en-GB" dirty="0"/>
              <a:t>Role of an entrepreneur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762CD-CA82-480D-9339-D1F0943C5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4791" y="2932115"/>
            <a:ext cx="8991600" cy="2959567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Creating and setting up a business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Running and expanding/ developing a business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Innovation within a business (intrapreneurship)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Barriers to entrepreneurship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Anticipating risk and uncertainty in the business environment </a:t>
            </a:r>
          </a:p>
        </p:txBody>
      </p:sp>
    </p:spTree>
    <p:extLst>
      <p:ext uri="{BB962C8B-B14F-4D97-AF65-F5344CB8AC3E}">
        <p14:creationId xmlns:p14="http://schemas.microsoft.com/office/powerpoint/2010/main" val="134634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A347-BD33-4EC9-BB50-C12BFCC26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868C3-ADB7-4E55-9150-76C8CE02D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9709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</TotalTime>
  <Words>35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Parcel</vt:lpstr>
      <vt:lpstr>Role of an entrepreneur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an entrepreneur </dc:title>
  <dc:creator>Harry london</dc:creator>
  <cp:lastModifiedBy>Harry london</cp:lastModifiedBy>
  <cp:revision>1</cp:revision>
  <dcterms:created xsi:type="dcterms:W3CDTF">2021-05-08T00:10:13Z</dcterms:created>
  <dcterms:modified xsi:type="dcterms:W3CDTF">2021-05-08T00:14:26Z</dcterms:modified>
</cp:coreProperties>
</file>